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7"/>
    <p:restoredTop sz="94676"/>
  </p:normalViewPr>
  <p:slideViewPr>
    <p:cSldViewPr snapToGrid="0" snapToObjects="1">
      <p:cViewPr varScale="1">
        <p:scale>
          <a:sx n="75" d="100"/>
          <a:sy n="75" d="100"/>
        </p:scale>
        <p:origin x="16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AEA564-47A9-444A-B418-8989547652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077B8A21-AC7D-824B-96B0-65CD08E39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クリックしてマスター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5619155-67D9-6C41-8C2F-5891A101A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6D59977-8979-5C40-938B-49D5208F4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5EA5742-8CB5-084F-A1FC-70A10E771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6194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A3422A-9B0D-EA48-A06D-348CE61ED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0E015A4-A9B2-DB42-9743-4DDB8EA9A6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47F645E-348A-8B47-A207-FCE9D0563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F8AAF1-0DB2-AA49-8AFE-6FC87C2FE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8E5811A-C37F-2540-9F02-FE2D14D5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6251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4F2AD12-0EB6-6449-B654-D325039671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C458352-1BAF-C549-9850-F51ADC5ADD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9DE9C8-C9D9-984F-A715-478A82A79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F738346-70FF-C549-B092-B16A84DD7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240D39-3F72-7242-B6EE-4790A58E6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6209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25E34C-274C-024E-BFAF-EA00CA876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A29DE0-7430-A040-AC91-A4D1B22B7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5802AF-0F07-AC4C-9C32-5B4A51534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8C1459-9A30-B245-B6F9-C4E60771F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486B27C-250A-7347-8359-7483E0A52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1196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AC29386-3218-AE42-86FA-A129BF13B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AC3F2E6-3131-5344-BB4A-F35C42677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556380A-DE11-DC44-94FF-B7661304F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8D9D9A8-DB1F-5C42-8BFC-4AA3145FD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967401-06FE-854B-ADF9-2B18C3EB8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8762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B52C999-EF7C-4A46-AB86-D84AD4F9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8F976B2-D837-3F47-B7E9-48F30ED138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CB4A205-6D74-3D4F-B204-EAA8CE85CE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47CFBDC-C7F9-0844-9791-99AD0CF79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746A475-2D49-FF40-BC33-F45FA7774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5CA600-0E97-E645-BE0C-298270A4E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0735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42A3C3-2F0F-BD40-99ED-D854307BE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CA36A1D-89D6-6743-AC69-189BC2E43E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41E36BA-9B8E-4B48-8763-B97AF539B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F55061E-07E7-514B-BC36-3BB5909244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F0E68ED-D440-BA41-9311-E975B8A70C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34D4942-C6FD-444C-971B-2C27A4ECD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07312EC-306D-4746-B4B0-64F922DBF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079C1B1-E40B-B541-B6B9-D7168899A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2276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BEFC5D-68FB-9142-9C47-8744D1B4E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189FD1C-1D9F-BB43-AAEA-CA68B3608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03235CC-8116-E844-A949-AB3CA7486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8678525-FE92-8249-8899-63E1CB10F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3725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0669678-02B4-2A4C-AA9D-7D489CFB4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672E66B-4D02-8146-94AC-2E9A5E36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3622A9E-F97F-034E-B346-AEBD31B80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7376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コンテンツ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44E5BF-5928-5144-93A4-675ADD8A8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618F51-2DB1-AB42-B620-68C258140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650557-C24C-B44E-BA2B-64B41B2DAF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7AC252C-3674-DD44-919B-4F0F5F50C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E726050-A370-2B46-9575-4E09B9A8A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13A988F-D17C-884C-A8AC-812793F9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0483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図 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711F01-1F53-1740-BC9A-11FF112A4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D841045-8F72-6D49-BD89-849FDF2C31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1975D07-9196-8C43-A763-2A883DC2C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A35AA63-6235-BE4E-8D40-ED7DD5D7E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60BF825-94BF-804F-B3E2-BED4A771C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9EB2C0-D348-F140-8D1E-A608FCF1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630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43536E6-5445-9247-976C-4BFFD1503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C429C7-3FFB-2344-B787-2C10F7E37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003D5EA-D0CA-EC40-8EE1-386A858E37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D738F-D3E2-DD48-81B8-29D7073958B3}" type="datetimeFigureOut">
              <a:rPr kumimoji="1" lang="ja-JP" altLang="en-US" smtClean="0"/>
              <a:t>2018/3/28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F21B439-5C2E-DF4E-80AC-15CFFBD0C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B3C20DE-EBFA-D547-9B32-E857B4D571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2C6CB-7365-AF41-A42A-3A06DD751C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5411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129559-8E79-E24F-9CB6-5A76857E19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err="1"/>
              <a:t>CANalyzer</a:t>
            </a:r>
            <a:endParaRPr kumimoji="1" lang="ja-JP" alt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7BBD0335-C88B-1E4B-B4BA-4862A4981A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4189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CAN</a:t>
            </a:r>
            <a:r>
              <a:rPr kumimoji="1" lang="ja-JP" altLang="en-US"/>
              <a:t>信号送信</a:t>
            </a:r>
            <a:r>
              <a:rPr kumimoji="1" lang="en-US" altLang="ja-JP" dirty="0"/>
              <a:t>(B)</a:t>
            </a:r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kumimoji="1" lang="en-US" altLang="ja-JP" dirty="0"/>
              <a:t>“Honda”</a:t>
            </a:r>
            <a:r>
              <a:rPr kumimoji="1" lang="ja-JP" altLang="en-US"/>
              <a:t>の</a:t>
            </a:r>
            <a:r>
              <a:rPr kumimoji="1" lang="en-US" altLang="ja-JP" dirty="0"/>
              <a:t>”Frame”</a:t>
            </a:r>
            <a:r>
              <a:rPr kumimoji="1" lang="ja-JP" altLang="en-US"/>
              <a:t>を開く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FEDD7B83-9775-AA4B-A934-7F6CF3244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067" y="2091267"/>
            <a:ext cx="6129867" cy="45974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551656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CAN</a:t>
            </a:r>
            <a:r>
              <a:rPr kumimoji="1" lang="ja-JP" altLang="en-US"/>
              <a:t>信号送信</a:t>
            </a:r>
            <a:r>
              <a:rPr kumimoji="1" lang="en-US" altLang="ja-JP" dirty="0"/>
              <a:t>(B)</a:t>
            </a:r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ja-JP" altLang="en-US"/>
              <a:t>各種信号データをダブルクリック</a:t>
            </a:r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4758CE9-A895-FD45-88B1-5F12D2F54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267" y="2065867"/>
            <a:ext cx="6231467" cy="46736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474775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CAN</a:t>
            </a:r>
            <a:r>
              <a:rPr kumimoji="1" lang="ja-JP" altLang="en-US"/>
              <a:t>信号送信</a:t>
            </a:r>
            <a:r>
              <a:rPr kumimoji="1" lang="en-US" altLang="ja-JP" dirty="0"/>
              <a:t>(B)</a:t>
            </a:r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ja-JP" altLang="en-US"/>
              <a:t>枠内のチェックボックスにチェックを入れる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54599E31-ADAC-2C4F-8C8C-FFB22C196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266" y="2184400"/>
            <a:ext cx="6231467" cy="46736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55056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CAN</a:t>
            </a:r>
            <a:r>
              <a:rPr kumimoji="1" lang="ja-JP" altLang="en-US"/>
              <a:t>信号送信</a:t>
            </a:r>
            <a:r>
              <a:rPr kumimoji="1" lang="en-US" altLang="ja-JP" dirty="0"/>
              <a:t>(B)</a:t>
            </a:r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ja-JP" altLang="en-US"/>
              <a:t>画面左上の</a:t>
            </a:r>
            <a:r>
              <a:rPr lang="en-US" altLang="ja-JP" dirty="0"/>
              <a:t> “Start” </a:t>
            </a:r>
            <a:r>
              <a:rPr lang="ja-JP" altLang="en-US"/>
              <a:t>をクリック</a:t>
            </a:r>
            <a:endParaRPr kumimoji="1" lang="en-US" altLang="ja-JP" dirty="0"/>
          </a:p>
          <a:p>
            <a:endParaRPr kumimoji="1" lang="en-US" altLang="ja-JP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DD8CB4-0913-1B4D-A93A-C4A301342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7333" y="2229691"/>
            <a:ext cx="5757333" cy="430657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973208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DF893B-180D-1942-BC74-6B6AF4B17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CANalyzer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94F4A8E-2A55-ED44-8913-BDE84A400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CAN</a:t>
            </a:r>
            <a:r>
              <a:rPr lang="ja-JP" altLang="en-US"/>
              <a:t>信号を</a:t>
            </a:r>
            <a:r>
              <a:rPr lang="en-US" altLang="ja-JP" dirty="0"/>
              <a:t>D/A</a:t>
            </a:r>
            <a:r>
              <a:rPr lang="ja-JP" altLang="en-US"/>
              <a:t>に送信できるツール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/>
              <a:t>信号の送信には</a:t>
            </a:r>
            <a:r>
              <a:rPr kumimoji="1" lang="en-US" altLang="ja-JP" dirty="0"/>
              <a:t>2</a:t>
            </a:r>
            <a:r>
              <a:rPr kumimoji="1" lang="ja-JP" altLang="en-US"/>
              <a:t>種類ある</a:t>
            </a:r>
            <a:endParaRPr lang="en-US" altLang="ja-JP" dirty="0"/>
          </a:p>
          <a:p>
            <a:pPr marL="457200" lvl="1" indent="0">
              <a:buNone/>
            </a:pPr>
            <a:r>
              <a:rPr kumimoji="1" lang="en-US" altLang="ja-JP" dirty="0"/>
              <a:t>-&gt; </a:t>
            </a:r>
            <a:r>
              <a:rPr kumimoji="1" lang="ja-JP" altLang="en-US"/>
              <a:t>信号の値が変わったら送信する</a:t>
            </a:r>
            <a:r>
              <a:rPr kumimoji="1" lang="en-US" altLang="ja-JP" dirty="0"/>
              <a:t>(A)</a:t>
            </a:r>
          </a:p>
          <a:p>
            <a:pPr marL="457200" lvl="1" indent="0">
              <a:buNone/>
            </a:pPr>
            <a:r>
              <a:rPr lang="en-US" altLang="ja-JP" dirty="0"/>
              <a:t>-&gt; 100ms</a:t>
            </a:r>
            <a:r>
              <a:rPr lang="ja-JP" altLang="en-US"/>
              <a:t>で信号の値を送信する</a:t>
            </a:r>
            <a:r>
              <a:rPr lang="en-US" altLang="ja-JP" dirty="0"/>
              <a:t>(B)</a:t>
            </a:r>
            <a:endParaRPr kumimoji="1"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11405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起動方法</a:t>
            </a:r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ja-JP" altLang="en-US"/>
              <a:t>起動するとダイアログが表示されるので</a:t>
            </a:r>
            <a:r>
              <a:rPr lang="en-US" altLang="ja-JP" dirty="0"/>
              <a:t>“I accept” </a:t>
            </a:r>
            <a:r>
              <a:rPr lang="ja-JP" altLang="en-US"/>
              <a:t>をクリック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endParaRPr kumimoji="1" lang="en-US" altLang="ja-JP" dirty="0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677A66D5-597A-2F4C-ACBA-A6EB8309C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991" y="2368439"/>
            <a:ext cx="5230873" cy="406845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73071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起動方法</a:t>
            </a:r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ja-JP" altLang="en-US"/>
              <a:t>再度ダイアログが表示されるので</a:t>
            </a:r>
            <a:r>
              <a:rPr lang="en-US" altLang="ja-JP" dirty="0"/>
              <a:t> “OK” </a:t>
            </a:r>
            <a:r>
              <a:rPr lang="ja-JP" altLang="en-US"/>
              <a:t>をクリック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endParaRPr kumimoji="1" lang="en-US" altLang="ja-JP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F1B65193-7F44-3749-B486-A5AA2517E8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276" y="2315633"/>
            <a:ext cx="5825447" cy="41148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676545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CAN</a:t>
            </a:r>
            <a:r>
              <a:rPr kumimoji="1" lang="ja-JP" altLang="en-US"/>
              <a:t>信号送信</a:t>
            </a:r>
            <a:r>
              <a:rPr kumimoji="1" lang="en-US" altLang="ja-JP" dirty="0"/>
              <a:t>(A)</a:t>
            </a:r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ja-JP" altLang="en-US"/>
              <a:t>画面左上の</a:t>
            </a:r>
            <a:r>
              <a:rPr lang="en-US" altLang="ja-JP" dirty="0"/>
              <a:t> “Start” </a:t>
            </a:r>
            <a:r>
              <a:rPr lang="ja-JP" altLang="en-US"/>
              <a:t>をクリック</a:t>
            </a:r>
            <a:endParaRPr kumimoji="1" lang="en-US" altLang="ja-JP" dirty="0"/>
          </a:p>
          <a:p>
            <a:endParaRPr kumimoji="1" lang="en-US" altLang="ja-JP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DD8CB4-0913-1B4D-A93A-C4A301342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7333" y="2229691"/>
            <a:ext cx="5757333" cy="430657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57591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CAN</a:t>
            </a:r>
            <a:r>
              <a:rPr kumimoji="1" lang="ja-JP" altLang="en-US"/>
              <a:t>信号送信</a:t>
            </a:r>
            <a:r>
              <a:rPr kumimoji="1" lang="en-US" altLang="ja-JP" dirty="0"/>
              <a:t>(A)</a:t>
            </a:r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altLang="ja-JP" dirty="0"/>
              <a:t>Trace</a:t>
            </a:r>
            <a:r>
              <a:rPr lang="ja-JP" altLang="en-US"/>
              <a:t>画面に現在送信している</a:t>
            </a:r>
            <a:r>
              <a:rPr lang="en-US" altLang="ja-JP" dirty="0"/>
              <a:t>CAN</a:t>
            </a:r>
            <a:r>
              <a:rPr lang="ja-JP" altLang="en-US"/>
              <a:t>信号の値が表示されます。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91C8372-ACFD-734C-91C5-E222FEDB0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0" y="2133600"/>
            <a:ext cx="6299200" cy="47244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77930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CAN</a:t>
            </a:r>
            <a:r>
              <a:rPr kumimoji="1" lang="ja-JP" altLang="en-US"/>
              <a:t>信号送信</a:t>
            </a:r>
            <a:r>
              <a:rPr kumimoji="1" lang="en-US" altLang="ja-JP" dirty="0"/>
              <a:t>(B)</a:t>
            </a:r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ja-JP" altLang="en-US"/>
              <a:t>画面左下の</a:t>
            </a:r>
            <a:r>
              <a:rPr lang="en-US" altLang="ja-JP" dirty="0"/>
              <a:t>”Configuration” </a:t>
            </a:r>
            <a:r>
              <a:rPr lang="ja-JP" altLang="en-US"/>
              <a:t>をクリック</a:t>
            </a:r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83BA5AF-7DE4-6449-B1D4-4293E2FA5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133" y="2214033"/>
            <a:ext cx="5655733" cy="42418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49639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CAN</a:t>
            </a:r>
            <a:r>
              <a:rPr kumimoji="1" lang="ja-JP" altLang="en-US"/>
              <a:t>信号送信</a:t>
            </a:r>
            <a:r>
              <a:rPr kumimoji="1" lang="en-US" altLang="ja-JP" dirty="0"/>
              <a:t>(B)</a:t>
            </a:r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ja-JP" altLang="en-US"/>
              <a:t>右にある</a:t>
            </a:r>
            <a:r>
              <a:rPr lang="en-US" altLang="ja-JP" dirty="0"/>
              <a:t> “IG” </a:t>
            </a:r>
            <a:r>
              <a:rPr lang="ja-JP" altLang="en-US"/>
              <a:t>をダブルクリック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6FC0594-A306-7F4D-BD14-6BAD6FD2D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1933" y="2167463"/>
            <a:ext cx="5808134" cy="435610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378798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369CA0-4A8F-724D-A1DF-F9D83953B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CAN</a:t>
            </a:r>
            <a:r>
              <a:rPr kumimoji="1" lang="ja-JP" altLang="en-US"/>
              <a:t>信号送信</a:t>
            </a:r>
            <a:r>
              <a:rPr kumimoji="1" lang="en-US" altLang="ja-JP" dirty="0"/>
              <a:t>(B)</a:t>
            </a:r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0B9C1475-FC6A-044B-B05A-2803ACE5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kumimoji="1" lang="ja-JP" altLang="en-US"/>
              <a:t>枠で囲われている部分をダブルクリック</a:t>
            </a:r>
            <a:endParaRPr kumimoji="1" lang="en-US" altLang="ja-JP" dirty="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F47130B7-4D59-9241-A3A6-5C42D4A58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066" y="2108200"/>
            <a:ext cx="6129867" cy="45974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79473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1229</TotalTime>
  <Words>201</Words>
  <Application>Microsoft Macintosh PowerPoint</Application>
  <PresentationFormat>ワイド画面</PresentationFormat>
  <Paragraphs>30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7" baseType="lpstr">
      <vt:lpstr>游ゴシック</vt:lpstr>
      <vt:lpstr>游ゴシック Light</vt:lpstr>
      <vt:lpstr>Arial</vt:lpstr>
      <vt:lpstr>Office テーマ</vt:lpstr>
      <vt:lpstr>CANalyzer</vt:lpstr>
      <vt:lpstr>CANalyzer</vt:lpstr>
      <vt:lpstr>起動方法</vt:lpstr>
      <vt:lpstr>起動方法</vt:lpstr>
      <vt:lpstr>CAN信号送信(A)</vt:lpstr>
      <vt:lpstr>CAN信号送信(A)</vt:lpstr>
      <vt:lpstr>CAN信号送信(B)</vt:lpstr>
      <vt:lpstr>CAN信号送信(B)</vt:lpstr>
      <vt:lpstr>CAN信号送信(B)</vt:lpstr>
      <vt:lpstr>CAN信号送信(B)</vt:lpstr>
      <vt:lpstr>CAN信号送信(B)</vt:lpstr>
      <vt:lpstr>CAN信号送信(B)</vt:lpstr>
      <vt:lpstr>CAN信号送信(B)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CANalyzer</dc:title>
  <dc:creator>石垣 駿</dc:creator>
  <cp:lastModifiedBy>石垣 駿</cp:lastModifiedBy>
  <cp:revision>8</cp:revision>
  <dcterms:created xsi:type="dcterms:W3CDTF">2018-03-28T07:16:01Z</dcterms:created>
  <dcterms:modified xsi:type="dcterms:W3CDTF">2018-03-29T03:45:57Z</dcterms:modified>
</cp:coreProperties>
</file>

<file path=docProps/thumbnail.jpeg>
</file>